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6"/>
  </p:notesMasterIdLst>
  <p:sldIdLst>
    <p:sldId id="265" r:id="rId3"/>
    <p:sldId id="270" r:id="rId4"/>
    <p:sldId id="271" r:id="rId5"/>
  </p:sldIdLst>
  <p:sldSz cx="12192000" cy="6858000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4C7D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88242-32B8-48A6-BB31-0364D9B5749E}" type="datetimeFigureOut">
              <a:rPr lang="de-DE" smtClean="0"/>
              <a:t>26.06.2025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E074D-742A-47F0-89ED-B9E02F8967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57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E3D5D-7CC1-5F46-B65D-96979E9639B3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178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7379-7D3C-4A19-AA4A-19B1A085CAFC}" type="datetimeFigureOut">
              <a:rPr lang="de-DE" smtClean="0"/>
              <a:t>26.06.2025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4495-F211-4A51-BAAA-E72721C3F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57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7379-7D3C-4A19-AA4A-19B1A085CAFC}" type="datetimeFigureOut">
              <a:rPr lang="de-DE" smtClean="0"/>
              <a:t>26.06.2025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4495-F211-4A51-BAAA-E72721C3F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68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7379-7D3C-4A19-AA4A-19B1A085CAFC}" type="datetimeFigureOut">
              <a:rPr lang="de-DE" smtClean="0"/>
              <a:t>26.06.2025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4495-F211-4A51-BAAA-E72721C3F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317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281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29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7379-7D3C-4A19-AA4A-19B1A085CAFC}" type="datetimeFigureOut">
              <a:rPr lang="de-DE" smtClean="0"/>
              <a:t>26.06.2025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4495-F211-4A51-BAAA-E72721C3F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63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7379-7D3C-4A19-AA4A-19B1A085CAFC}" type="datetimeFigureOut">
              <a:rPr lang="de-DE" smtClean="0"/>
              <a:t>26.06.2025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4495-F211-4A51-BAAA-E72721C3F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88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7379-7D3C-4A19-AA4A-19B1A085CAFC}" type="datetimeFigureOut">
              <a:rPr lang="de-DE" smtClean="0"/>
              <a:t>26.06.2025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4495-F211-4A51-BAAA-E72721C3F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59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7379-7D3C-4A19-AA4A-19B1A085CAFC}" type="datetimeFigureOut">
              <a:rPr lang="de-DE" smtClean="0"/>
              <a:t>26.06.2025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4495-F211-4A51-BAAA-E72721C3F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57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7379-7D3C-4A19-AA4A-19B1A085CAFC}" type="datetimeFigureOut">
              <a:rPr lang="de-DE" smtClean="0"/>
              <a:t>26.06.2025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4495-F211-4A51-BAAA-E72721C3F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44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7379-7D3C-4A19-AA4A-19B1A085CAFC}" type="datetimeFigureOut">
              <a:rPr lang="de-DE" smtClean="0"/>
              <a:t>26.06.2025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4495-F211-4A51-BAAA-E72721C3F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64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7379-7D3C-4A19-AA4A-19B1A085CAFC}" type="datetimeFigureOut">
              <a:rPr lang="de-DE" smtClean="0"/>
              <a:t>26.06.2025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4495-F211-4A51-BAAA-E72721C3F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086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7379-7D3C-4A19-AA4A-19B1A085CAFC}" type="datetimeFigureOut">
              <a:rPr lang="de-DE" smtClean="0"/>
              <a:t>26.06.2025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4495-F211-4A51-BAAA-E72721C3F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18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27379-7D3C-4A19-AA4A-19B1A085CAFC}" type="datetimeFigureOut">
              <a:rPr lang="de-DE" smtClean="0"/>
              <a:t>26.06.2025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C4495-F211-4A51-BAAA-E72721C3FB0E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Bild 7" descr="RhK2025_Seite_2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1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RhK_1920x10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0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71713" y="147130"/>
            <a:ext cx="2725897" cy="3871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Interessenkonflikte:</a:t>
            </a:r>
          </a:p>
        </p:txBody>
      </p:sp>
    </p:spTree>
    <p:extLst>
      <p:ext uri="{BB962C8B-B14F-4D97-AF65-F5344CB8AC3E}">
        <p14:creationId xmlns:p14="http://schemas.microsoft.com/office/powerpoint/2010/main" val="2146092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371713" y="147130"/>
            <a:ext cx="2725897" cy="3871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6888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SO999929 xmlns="http://www.datev.de/BSOffice/999929">6b4f67c2-5025-40ab-8961-59b50cf7e0c1</BSO999929>
</file>

<file path=customXml/itemProps1.xml><?xml version="1.0" encoding="utf-8"?>
<ds:datastoreItem xmlns:ds="http://schemas.openxmlformats.org/officeDocument/2006/customXml" ds:itemID="{EC7DF7BA-B96D-42B9-9B89-244F6968DEE2}">
  <ds:schemaRefs>
    <ds:schemaRef ds:uri="http://www.datev.de/BSOffice/99992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</Words>
  <Application>Microsoft Office PowerPoint</Application>
  <PresentationFormat>Breitbild</PresentationFormat>
  <Paragraphs>2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Interessenkonflikte:</vt:lpstr>
      <vt:lpstr>PowerPoint-Präsentation</vt:lpstr>
    </vt:vector>
  </TitlesOfParts>
  <Company>Rheumaakademie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Jana Keilich</dc:creator>
  <cp:lastModifiedBy>Katrin Bormann</cp:lastModifiedBy>
  <cp:revision>380</cp:revision>
  <cp:lastPrinted>2022-01-11T08:53:21Z</cp:lastPrinted>
  <dcterms:created xsi:type="dcterms:W3CDTF">2021-04-15T07:45:28Z</dcterms:created>
  <dcterms:modified xsi:type="dcterms:W3CDTF">2025-06-26T07:45:49Z</dcterms:modified>
</cp:coreProperties>
</file>